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sldIdLst>
    <p:sldId id="257" r:id="rId3"/>
    <p:sldId id="429" r:id="rId4"/>
    <p:sldId id="430" r:id="rId5"/>
    <p:sldId id="432" r:id="rId6"/>
    <p:sldId id="433" r:id="rId7"/>
    <p:sldId id="365" r:id="rId8"/>
    <p:sldId id="366" r:id="rId9"/>
    <p:sldId id="368" r:id="rId10"/>
    <p:sldId id="372" r:id="rId11"/>
    <p:sldId id="376" r:id="rId12"/>
    <p:sldId id="434" r:id="rId13"/>
    <p:sldId id="380" r:id="rId14"/>
    <p:sldId id="397" r:id="rId15"/>
    <p:sldId id="422" r:id="rId16"/>
    <p:sldId id="426" r:id="rId17"/>
    <p:sldId id="428" r:id="rId18"/>
    <p:sldId id="417" r:id="rId19"/>
    <p:sldId id="442" r:id="rId20"/>
    <p:sldId id="360" r:id="rId21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10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AEE"/>
    <a:srgbClr val="EFEFEF"/>
    <a:srgbClr val="FBFBFB"/>
    <a:srgbClr val="F9F9F9"/>
    <a:srgbClr val="C58F29"/>
    <a:srgbClr val="292835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314" y="126"/>
      </p:cViewPr>
      <p:guideLst>
        <p:guide orient="horz" pos="686"/>
        <p:guide pos="104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44.emf"/><Relationship Id="rId7" Type="http://schemas.openxmlformats.org/officeDocument/2006/relationships/image" Target="../media/image54.emf"/><Relationship Id="rId2" Type="http://schemas.openxmlformats.org/officeDocument/2006/relationships/image" Target="../media/image43.emf"/><Relationship Id="rId1" Type="http://schemas.openxmlformats.org/officeDocument/2006/relationships/image" Target="../media/image51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24.emf"/><Relationship Id="rId5" Type="http://schemas.openxmlformats.org/officeDocument/2006/relationships/image" Target="../media/image25.emf"/><Relationship Id="rId4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24.emf"/><Relationship Id="rId6" Type="http://schemas.openxmlformats.org/officeDocument/2006/relationships/image" Target="../media/image25.emf"/><Relationship Id="rId5" Type="http://schemas.openxmlformats.org/officeDocument/2006/relationships/image" Target="../media/image26.emf"/><Relationship Id="rId4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5.emf"/><Relationship Id="rId2" Type="http://schemas.openxmlformats.org/officeDocument/2006/relationships/image" Target="../media/image18.emf"/><Relationship Id="rId1" Type="http://schemas.openxmlformats.org/officeDocument/2006/relationships/image" Target="../media/image24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7925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C58F29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5F6-C48D-46E2-AF4F-CC8633C2D640}" type="datetimeFigureOut">
              <a:rPr lang="pt-BR" smtClean="0"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7AC6-5C1A-454A-9915-9E8E3054380E}" type="slidenum">
              <a:rPr lang="pt-BR" smtClean="0"/>
              <a:t>‹nº›</a:t>
            </a:fld>
            <a:endParaRPr lang="pt-BR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453832" y="3445515"/>
            <a:ext cx="9035018" cy="208608"/>
            <a:chOff x="253807" y="3445515"/>
            <a:chExt cx="9035018" cy="208608"/>
          </a:xfrm>
        </p:grpSpPr>
        <p:sp>
          <p:nvSpPr>
            <p:cNvPr id="9" name="Retângulo 8"/>
            <p:cNvSpPr/>
            <p:nvPr userDrawn="1"/>
          </p:nvSpPr>
          <p:spPr>
            <a:xfrm>
              <a:off x="332664" y="3533142"/>
              <a:ext cx="8956161" cy="45719"/>
            </a:xfrm>
            <a:prstGeom prst="rect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 smtClean="0"/>
                <a:t>  </a:t>
              </a:r>
              <a:endParaRPr lang="pt-BR" sz="1350" dirty="0"/>
            </a:p>
          </p:txBody>
        </p:sp>
        <p:sp>
          <p:nvSpPr>
            <p:cNvPr id="11" name="Elipse 10"/>
            <p:cNvSpPr/>
            <p:nvPr userDrawn="1"/>
          </p:nvSpPr>
          <p:spPr>
            <a:xfrm>
              <a:off x="253807" y="3445515"/>
              <a:ext cx="208608" cy="208608"/>
            </a:xfrm>
            <a:prstGeom prst="ellipse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8407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5F6-C48D-46E2-AF4F-CC8633C2D640}" type="datetimeFigureOut">
              <a:rPr lang="pt-BR" smtClean="0"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7AC6-5C1A-454A-9915-9E8E3054380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629841" y="619128"/>
            <a:ext cx="7886700" cy="10715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215707" y="1602260"/>
            <a:ext cx="9035018" cy="208608"/>
            <a:chOff x="253807" y="3445515"/>
            <a:chExt cx="9035018" cy="208608"/>
          </a:xfrm>
        </p:grpSpPr>
        <p:sp>
          <p:nvSpPr>
            <p:cNvPr id="12" name="Retângulo 11"/>
            <p:cNvSpPr/>
            <p:nvPr userDrawn="1"/>
          </p:nvSpPr>
          <p:spPr>
            <a:xfrm>
              <a:off x="332664" y="3533142"/>
              <a:ext cx="8956161" cy="45719"/>
            </a:xfrm>
            <a:prstGeom prst="rect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 smtClean="0"/>
                <a:t>  </a:t>
              </a:r>
              <a:endParaRPr lang="pt-BR" sz="1350" dirty="0"/>
            </a:p>
          </p:txBody>
        </p:sp>
        <p:sp>
          <p:nvSpPr>
            <p:cNvPr id="13" name="Elipse 12"/>
            <p:cNvSpPr/>
            <p:nvPr userDrawn="1"/>
          </p:nvSpPr>
          <p:spPr>
            <a:xfrm>
              <a:off x="253807" y="3445515"/>
              <a:ext cx="208608" cy="208608"/>
            </a:xfrm>
            <a:prstGeom prst="ellipse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41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868663" y="365125"/>
            <a:ext cx="1318074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93645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5F6-C48D-46E2-AF4F-CC8633C2D640}" type="datetimeFigureOut">
              <a:rPr lang="pt-BR" smtClean="0"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7AC6-5C1A-454A-9915-9E8E3054380E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upo 9"/>
          <p:cNvGrpSpPr/>
          <p:nvPr userDrawn="1"/>
        </p:nvGrpSpPr>
        <p:grpSpPr>
          <a:xfrm rot="5400000">
            <a:off x="2351154" y="4537440"/>
            <a:ext cx="9035018" cy="208608"/>
            <a:chOff x="253807" y="3445515"/>
            <a:chExt cx="9035018" cy="208608"/>
          </a:xfrm>
        </p:grpSpPr>
        <p:sp>
          <p:nvSpPr>
            <p:cNvPr id="11" name="Retângulo 10"/>
            <p:cNvSpPr/>
            <p:nvPr userDrawn="1"/>
          </p:nvSpPr>
          <p:spPr>
            <a:xfrm>
              <a:off x="332664" y="3533142"/>
              <a:ext cx="8956161" cy="45719"/>
            </a:xfrm>
            <a:prstGeom prst="rect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 smtClean="0"/>
                <a:t>  </a:t>
              </a:r>
              <a:endParaRPr lang="pt-BR" sz="1350" dirty="0"/>
            </a:p>
          </p:txBody>
        </p:sp>
        <p:sp>
          <p:nvSpPr>
            <p:cNvPr id="12" name="Elipse 11"/>
            <p:cNvSpPr/>
            <p:nvPr userDrawn="1"/>
          </p:nvSpPr>
          <p:spPr>
            <a:xfrm>
              <a:off x="253807" y="3445515"/>
              <a:ext cx="208608" cy="208608"/>
            </a:xfrm>
            <a:prstGeom prst="ellipse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57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85952"/>
            <a:ext cx="7886700" cy="4291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5F6-C48D-46E2-AF4F-CC8633C2D640}" type="datetimeFigureOut">
              <a:rPr lang="pt-BR" smtClean="0"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7AC6-5C1A-454A-9915-9E8E3054380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629841" y="619128"/>
            <a:ext cx="7886700" cy="10715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3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848228"/>
            <a:ext cx="7886700" cy="124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C58F29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5F6-C48D-46E2-AF4F-CC8633C2D640}" type="datetimeFigureOut">
              <a:rPr lang="pt-BR" smtClean="0"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7AC6-5C1A-454A-9915-9E8E3054380E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215707" y="4477224"/>
            <a:ext cx="9035018" cy="208608"/>
            <a:chOff x="253807" y="3445515"/>
            <a:chExt cx="9035018" cy="208608"/>
          </a:xfrm>
        </p:grpSpPr>
        <p:sp>
          <p:nvSpPr>
            <p:cNvPr id="11" name="Retângulo 10"/>
            <p:cNvSpPr/>
            <p:nvPr userDrawn="1"/>
          </p:nvSpPr>
          <p:spPr>
            <a:xfrm>
              <a:off x="332664" y="3533142"/>
              <a:ext cx="8956161" cy="45719"/>
            </a:xfrm>
            <a:prstGeom prst="rect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 smtClean="0"/>
                <a:t>  </a:t>
              </a:r>
              <a:endParaRPr lang="pt-BR" sz="1350" dirty="0"/>
            </a:p>
          </p:txBody>
        </p:sp>
        <p:sp>
          <p:nvSpPr>
            <p:cNvPr id="12" name="Elipse 11"/>
            <p:cNvSpPr/>
            <p:nvPr userDrawn="1"/>
          </p:nvSpPr>
          <p:spPr>
            <a:xfrm>
              <a:off x="253807" y="3445515"/>
              <a:ext cx="208608" cy="208608"/>
            </a:xfrm>
            <a:prstGeom prst="ellipse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7511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5F6-C48D-46E2-AF4F-CC8633C2D640}" type="datetimeFigureOut">
              <a:rPr lang="pt-BR" smtClean="0"/>
              <a:t>28/08/2017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7AC6-5C1A-454A-9915-9E8E3054380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629841" y="619128"/>
            <a:ext cx="7886700" cy="10715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215707" y="1602260"/>
            <a:ext cx="9035018" cy="208608"/>
            <a:chOff x="253807" y="3445515"/>
            <a:chExt cx="9035018" cy="208608"/>
          </a:xfrm>
        </p:grpSpPr>
        <p:sp>
          <p:nvSpPr>
            <p:cNvPr id="13" name="Retângulo 12"/>
            <p:cNvSpPr/>
            <p:nvPr userDrawn="1"/>
          </p:nvSpPr>
          <p:spPr>
            <a:xfrm>
              <a:off x="332664" y="3533142"/>
              <a:ext cx="8956161" cy="45719"/>
            </a:xfrm>
            <a:prstGeom prst="rect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 smtClean="0"/>
                <a:t>  </a:t>
              </a:r>
              <a:endParaRPr lang="pt-BR" sz="1350" dirty="0"/>
            </a:p>
          </p:txBody>
        </p:sp>
        <p:sp>
          <p:nvSpPr>
            <p:cNvPr id="14" name="Elipse 13"/>
            <p:cNvSpPr/>
            <p:nvPr userDrawn="1"/>
          </p:nvSpPr>
          <p:spPr>
            <a:xfrm>
              <a:off x="253807" y="3445515"/>
              <a:ext cx="208608" cy="208608"/>
            </a:xfrm>
            <a:prstGeom prst="ellipse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402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9841" y="619128"/>
            <a:ext cx="7886700" cy="10715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5"/>
            <a:ext cx="3868340" cy="657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58F29"/>
                </a:solidFill>
                <a:latin typeface="Franklin Gothic Medium" panose="020B0603020102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5"/>
            <a:ext cx="3887391" cy="657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58F29"/>
                </a:solidFill>
                <a:latin typeface="Franklin Gothic Medium" panose="020B0603020102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5F6-C48D-46E2-AF4F-CC8633C2D640}" type="datetimeFigureOut">
              <a:rPr lang="pt-BR" smtClean="0"/>
              <a:t>28/08/2017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7AC6-5C1A-454A-9915-9E8E3054380E}" type="slidenum">
              <a:rPr lang="pt-BR" smtClean="0"/>
              <a:t>‹nº›</a:t>
            </a:fld>
            <a:endParaRPr lang="pt-BR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215707" y="1602260"/>
            <a:ext cx="9035018" cy="208608"/>
            <a:chOff x="253807" y="3445515"/>
            <a:chExt cx="9035018" cy="208608"/>
          </a:xfrm>
        </p:grpSpPr>
        <p:sp>
          <p:nvSpPr>
            <p:cNvPr id="14" name="Retângulo 13"/>
            <p:cNvSpPr/>
            <p:nvPr userDrawn="1"/>
          </p:nvSpPr>
          <p:spPr>
            <a:xfrm>
              <a:off x="332664" y="3533142"/>
              <a:ext cx="8956161" cy="45719"/>
            </a:xfrm>
            <a:prstGeom prst="rect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 smtClean="0"/>
                <a:t>  </a:t>
              </a:r>
              <a:endParaRPr lang="pt-BR" sz="1350" dirty="0"/>
            </a:p>
          </p:txBody>
        </p:sp>
        <p:sp>
          <p:nvSpPr>
            <p:cNvPr id="15" name="Elipse 14"/>
            <p:cNvSpPr/>
            <p:nvPr userDrawn="1"/>
          </p:nvSpPr>
          <p:spPr>
            <a:xfrm>
              <a:off x="253807" y="3445515"/>
              <a:ext cx="208608" cy="208608"/>
            </a:xfrm>
            <a:prstGeom prst="ellipse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1518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5F6-C48D-46E2-AF4F-CC8633C2D640}" type="datetimeFigureOut">
              <a:rPr lang="pt-BR" smtClean="0"/>
              <a:t>28/08/2017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7AC6-5C1A-454A-9915-9E8E3054380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629841" y="619128"/>
            <a:ext cx="7886700" cy="10715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215707" y="1602260"/>
            <a:ext cx="9035018" cy="208608"/>
            <a:chOff x="253807" y="3445515"/>
            <a:chExt cx="9035018" cy="208608"/>
          </a:xfrm>
        </p:grpSpPr>
        <p:sp>
          <p:nvSpPr>
            <p:cNvPr id="11" name="Retângulo 10"/>
            <p:cNvSpPr/>
            <p:nvPr userDrawn="1"/>
          </p:nvSpPr>
          <p:spPr>
            <a:xfrm>
              <a:off x="332664" y="3533142"/>
              <a:ext cx="8956161" cy="45719"/>
            </a:xfrm>
            <a:prstGeom prst="rect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 smtClean="0"/>
                <a:t>  </a:t>
              </a:r>
              <a:endParaRPr lang="pt-BR" sz="1350" dirty="0"/>
            </a:p>
          </p:txBody>
        </p:sp>
        <p:sp>
          <p:nvSpPr>
            <p:cNvPr id="12" name="Elipse 11"/>
            <p:cNvSpPr/>
            <p:nvPr userDrawn="1"/>
          </p:nvSpPr>
          <p:spPr>
            <a:xfrm>
              <a:off x="253807" y="3445515"/>
              <a:ext cx="208608" cy="208608"/>
            </a:xfrm>
            <a:prstGeom prst="ellipse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959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5F6-C48D-46E2-AF4F-CC8633C2D640}" type="datetimeFigureOut">
              <a:rPr lang="pt-BR" smtClean="0"/>
              <a:t>28/08/2017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7AC6-5C1A-454A-9915-9E8E305438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34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9841" y="679265"/>
            <a:ext cx="2949178" cy="133458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164162"/>
            <a:ext cx="2949178" cy="37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5F6-C48D-46E2-AF4F-CC8633C2D640}" type="datetimeFigureOut">
              <a:rPr lang="pt-BR" smtClean="0"/>
              <a:t>28/08/2017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7AC6-5C1A-454A-9915-9E8E3054380E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215707" y="1955554"/>
            <a:ext cx="3363312" cy="208608"/>
            <a:chOff x="253807" y="3445515"/>
            <a:chExt cx="3443391" cy="208608"/>
          </a:xfrm>
        </p:grpSpPr>
        <p:sp>
          <p:nvSpPr>
            <p:cNvPr id="12" name="Retângulo 11"/>
            <p:cNvSpPr/>
            <p:nvPr userDrawn="1"/>
          </p:nvSpPr>
          <p:spPr>
            <a:xfrm>
              <a:off x="385198" y="3533142"/>
              <a:ext cx="3312000" cy="45719"/>
            </a:xfrm>
            <a:prstGeom prst="rect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 smtClean="0"/>
                <a:t>   </a:t>
              </a:r>
              <a:endParaRPr lang="pt-BR" sz="1350" dirty="0"/>
            </a:p>
          </p:txBody>
        </p:sp>
        <p:sp>
          <p:nvSpPr>
            <p:cNvPr id="13" name="Elipse 12"/>
            <p:cNvSpPr/>
            <p:nvPr userDrawn="1"/>
          </p:nvSpPr>
          <p:spPr>
            <a:xfrm>
              <a:off x="253807" y="3445515"/>
              <a:ext cx="208608" cy="208608"/>
            </a:xfrm>
            <a:prstGeom prst="ellipse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35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164162"/>
            <a:ext cx="2949178" cy="37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5F6-C48D-46E2-AF4F-CC8633C2D640}" type="datetimeFigureOut">
              <a:rPr lang="pt-BR" smtClean="0"/>
              <a:t>28/08/2017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7AC6-5C1A-454A-9915-9E8E3054380E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215707" y="1955554"/>
            <a:ext cx="3363312" cy="208608"/>
            <a:chOff x="253807" y="3445515"/>
            <a:chExt cx="3443391" cy="208608"/>
          </a:xfrm>
        </p:grpSpPr>
        <p:sp>
          <p:nvSpPr>
            <p:cNvPr id="12" name="Retângulo 11"/>
            <p:cNvSpPr/>
            <p:nvPr userDrawn="1"/>
          </p:nvSpPr>
          <p:spPr>
            <a:xfrm>
              <a:off x="385198" y="3533142"/>
              <a:ext cx="3312000" cy="45719"/>
            </a:xfrm>
            <a:prstGeom prst="rect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 smtClean="0"/>
                <a:t>   </a:t>
              </a:r>
              <a:endParaRPr lang="pt-BR" sz="1350" dirty="0"/>
            </a:p>
          </p:txBody>
        </p:sp>
        <p:sp>
          <p:nvSpPr>
            <p:cNvPr id="13" name="Elipse 12"/>
            <p:cNvSpPr/>
            <p:nvPr userDrawn="1"/>
          </p:nvSpPr>
          <p:spPr>
            <a:xfrm>
              <a:off x="253807" y="3445515"/>
              <a:ext cx="208608" cy="208608"/>
            </a:xfrm>
            <a:prstGeom prst="ellipse">
              <a:avLst/>
            </a:prstGeom>
            <a:solidFill>
              <a:srgbClr val="C5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Título 1"/>
          <p:cNvSpPr>
            <a:spLocks noGrp="1"/>
          </p:cNvSpPr>
          <p:nvPr>
            <p:ph type="title" hasCustomPrompt="1"/>
          </p:nvPr>
        </p:nvSpPr>
        <p:spPr>
          <a:xfrm>
            <a:off x="629841" y="679265"/>
            <a:ext cx="2949178" cy="133458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56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822960"/>
            <a:ext cx="651510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5988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92835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rgbClr val="C58F29"/>
        </a:buClr>
        <a:buFont typeface="Arial" panose="020B0604020202020204" pitchFamily="34" charset="0"/>
        <a:buChar char="•"/>
        <a:defRPr sz="2100" kern="1200">
          <a:solidFill>
            <a:srgbClr val="292835"/>
          </a:solidFill>
          <a:latin typeface="Chaparral Pro" panose="02060503040505020203" pitchFamily="18" charset="0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58F29"/>
        </a:buClr>
        <a:buFont typeface="Arial" panose="020B0604020202020204" pitchFamily="34" charset="0"/>
        <a:buChar char="•"/>
        <a:defRPr sz="1800" kern="1200">
          <a:solidFill>
            <a:srgbClr val="292835"/>
          </a:solidFill>
          <a:latin typeface="Chaparral Pro" panose="02060503040505020203" pitchFamily="18" charset="0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58F29"/>
        </a:buClr>
        <a:buFont typeface="Arial" panose="020B0604020202020204" pitchFamily="34" charset="0"/>
        <a:buChar char="•"/>
        <a:defRPr sz="1500" kern="1200">
          <a:solidFill>
            <a:srgbClr val="292835"/>
          </a:solidFill>
          <a:latin typeface="Chaparral Pro" panose="02060503040505020203" pitchFamily="18" charset="0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58F29"/>
        </a:buClr>
        <a:buFont typeface="Arial" panose="020B0604020202020204" pitchFamily="34" charset="0"/>
        <a:buChar char="•"/>
        <a:defRPr sz="1350" kern="1200">
          <a:solidFill>
            <a:srgbClr val="292835"/>
          </a:solidFill>
          <a:latin typeface="Chaparral Pro" panose="02060503040505020203" pitchFamily="18" charset="0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58F29"/>
        </a:buClr>
        <a:buFont typeface="Arial" panose="020B0604020202020204" pitchFamily="34" charset="0"/>
        <a:buChar char="•"/>
        <a:defRPr sz="1350" kern="1200">
          <a:solidFill>
            <a:srgbClr val="292835"/>
          </a:solidFill>
          <a:latin typeface="Chaparral Pro" panose="02060503040505020203" pitchFamily="18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873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609005F6-C48D-46E2-AF4F-CC8633C2D640}" type="datetimeFigureOut">
              <a:rPr lang="pt-BR" smtClean="0"/>
              <a:pPr/>
              <a:t>28/08/2017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508711" y="6356353"/>
            <a:ext cx="433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03736" y="6356353"/>
            <a:ext cx="803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D9A77AC6-5C1A-454A-9915-9E8E3054380E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5" name="Triângulo isósceles 14"/>
          <p:cNvSpPr/>
          <p:nvPr userDrawn="1"/>
        </p:nvSpPr>
        <p:spPr>
          <a:xfrm rot="10800000">
            <a:off x="-1577505" y="-86523"/>
            <a:ext cx="3149130" cy="1594811"/>
          </a:xfrm>
          <a:prstGeom prst="triangle">
            <a:avLst/>
          </a:prstGeom>
          <a:solidFill>
            <a:srgbClr val="292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5743575"/>
            <a:ext cx="22479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92835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rgbClr val="C58F29"/>
        </a:buClr>
        <a:buFont typeface="Arial" panose="020B0604020202020204" pitchFamily="34" charset="0"/>
        <a:buChar char="•"/>
        <a:defRPr sz="2100" kern="1200">
          <a:solidFill>
            <a:srgbClr val="292835"/>
          </a:solidFill>
          <a:latin typeface="Chaparral Pro" panose="02060503040505020203" pitchFamily="18" charset="0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58F29"/>
        </a:buClr>
        <a:buFont typeface="Arial" panose="020B0604020202020204" pitchFamily="34" charset="0"/>
        <a:buChar char="•"/>
        <a:defRPr sz="1800" kern="1200">
          <a:solidFill>
            <a:srgbClr val="292835"/>
          </a:solidFill>
          <a:latin typeface="Chaparral Pro" panose="02060503040505020203" pitchFamily="18" charset="0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58F29"/>
        </a:buClr>
        <a:buFont typeface="Arial" panose="020B0604020202020204" pitchFamily="34" charset="0"/>
        <a:buChar char="•"/>
        <a:defRPr sz="1500" kern="1200">
          <a:solidFill>
            <a:srgbClr val="292835"/>
          </a:solidFill>
          <a:latin typeface="Chaparral Pro" panose="02060503040505020203" pitchFamily="18" charset="0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58F29"/>
        </a:buClr>
        <a:buFont typeface="Arial" panose="020B0604020202020204" pitchFamily="34" charset="0"/>
        <a:buChar char="•"/>
        <a:defRPr sz="1350" kern="1200">
          <a:solidFill>
            <a:srgbClr val="292835"/>
          </a:solidFill>
          <a:latin typeface="Chaparral Pro" panose="02060503040505020203" pitchFamily="18" charset="0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58F29"/>
        </a:buClr>
        <a:buFont typeface="Arial" panose="020B0604020202020204" pitchFamily="34" charset="0"/>
        <a:buChar char="•"/>
        <a:defRPr sz="1350" kern="1200">
          <a:solidFill>
            <a:srgbClr val="292835"/>
          </a:solidFill>
          <a:latin typeface="Chaparral Pro" panose="02060503040505020203" pitchFamily="18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0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0.bin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emf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2.emf"/><Relationship Id="rId19" Type="http://schemas.openxmlformats.org/officeDocument/2006/relationships/image" Target="../media/image36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4.emf"/><Relationship Id="rId22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0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47.e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emf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46.e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43.e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55.emf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emf"/><Relationship Id="rId20" Type="http://schemas.openxmlformats.org/officeDocument/2006/relationships/image" Target="../media/image50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45.e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51.e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53.emf"/><Relationship Id="rId22" Type="http://schemas.openxmlformats.org/officeDocument/2006/relationships/oleObject" Target="../embeddings/oleObject6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emf"/><Relationship Id="rId11" Type="http://schemas.openxmlformats.org/officeDocument/2006/relationships/image" Target="../media/image56.emf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43.emf"/><Relationship Id="rId9" Type="http://schemas.openxmlformats.org/officeDocument/2006/relationships/image" Target="../media/image5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1.jpg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0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1" y="593489"/>
            <a:ext cx="7088778" cy="567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344798"/>
              </p:ext>
            </p:extLst>
          </p:nvPr>
        </p:nvGraphicFramePr>
        <p:xfrm>
          <a:off x="7368956" y="2378721"/>
          <a:ext cx="1134865" cy="102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CorelDRAW" r:id="rId3" imgW="1372545" imgH="1237140" progId="CorelDRAW.Graphic.13">
                  <p:embed/>
                </p:oleObj>
              </mc:Choice>
              <mc:Fallback>
                <p:oleObj name="CorelDRAW" r:id="rId3" imgW="1372545" imgH="123714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8956" y="2378721"/>
                        <a:ext cx="1134865" cy="102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1849441" y="2292345"/>
          <a:ext cx="5445125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CorelDRAW" r:id="rId5" imgW="5445880" imgH="3187890" progId="CorelDRAW.Graphic.13">
                  <p:embed/>
                </p:oleObj>
              </mc:Choice>
              <mc:Fallback>
                <p:oleObj name="CorelDRAW" r:id="rId5" imgW="5445880" imgH="318789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9441" y="2292345"/>
                        <a:ext cx="5445125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/>
        </p:nvGraphicFramePr>
        <p:xfrm>
          <a:off x="1855788" y="1309155"/>
          <a:ext cx="54308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CorelDRAW" r:id="rId7" imgW="5430482" imgH="565920" progId="CorelDRAW.Graphic.13">
                  <p:embed/>
                </p:oleObj>
              </mc:Choice>
              <mc:Fallback>
                <p:oleObj name="CorelDRAW" r:id="rId7" imgW="5430482" imgH="56592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5788" y="1309155"/>
                        <a:ext cx="5430837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4476750" y="1863193"/>
          <a:ext cx="1905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CorelDRAW" r:id="rId9" imgW="190174" imgH="371790" progId="CorelDRAW.Graphic.13">
                  <p:embed/>
                </p:oleObj>
              </mc:Choice>
              <mc:Fallback>
                <p:oleObj name="CorelDRAW" r:id="rId9" imgW="190174" imgH="37179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6750" y="1863193"/>
                        <a:ext cx="1905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141207"/>
              </p:ext>
            </p:extLst>
          </p:nvPr>
        </p:nvGraphicFramePr>
        <p:xfrm>
          <a:off x="3742565" y="2956737"/>
          <a:ext cx="1685099" cy="240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CorelDRAW" r:id="rId11" imgW="1704809" imgH="2434050" progId="CorelDRAW.Graphic.13">
                  <p:embed/>
                </p:oleObj>
              </mc:Choice>
              <mc:Fallback>
                <p:oleObj name="CorelDRAW" r:id="rId11" imgW="1704809" imgH="243405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42565" y="2956737"/>
                        <a:ext cx="1685099" cy="2405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845835"/>
              </p:ext>
            </p:extLst>
          </p:nvPr>
        </p:nvGraphicFramePr>
        <p:xfrm>
          <a:off x="5483189" y="2956737"/>
          <a:ext cx="1675684" cy="240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CorelDRAW" r:id="rId13" imgW="1695354" imgH="2434050" progId="CorelDRAW.Graphic.13">
                  <p:embed/>
                </p:oleObj>
              </mc:Choice>
              <mc:Fallback>
                <p:oleObj name="CorelDRAW" r:id="rId13" imgW="1695354" imgH="243405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83189" y="2956737"/>
                        <a:ext cx="1675684" cy="240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855421"/>
              </p:ext>
            </p:extLst>
          </p:nvPr>
        </p:nvGraphicFramePr>
        <p:xfrm>
          <a:off x="1992491" y="2956737"/>
          <a:ext cx="1675684" cy="240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CorelDRAW" r:id="rId15" imgW="1695354" imgH="2434050" progId="CorelDRAW.Graphic.13">
                  <p:embed/>
                </p:oleObj>
              </mc:Choice>
              <mc:Fallback>
                <p:oleObj name="CorelDRAW" r:id="rId15" imgW="1695354" imgH="243405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92491" y="2956737"/>
                        <a:ext cx="1675684" cy="240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2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1855788" y="1309155"/>
          <a:ext cx="54308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5" name="CorelDRAW" r:id="rId3" imgW="5430482" imgH="565920" progId="CorelDRAW.Graphic.13">
                  <p:embed/>
                </p:oleObj>
              </mc:Choice>
              <mc:Fallback>
                <p:oleObj name="CorelDRAW" r:id="rId3" imgW="5430482" imgH="56592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5788" y="1309155"/>
                        <a:ext cx="5430837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12206"/>
              </p:ext>
            </p:extLst>
          </p:nvPr>
        </p:nvGraphicFramePr>
        <p:xfrm>
          <a:off x="1849438" y="2308879"/>
          <a:ext cx="5445125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6" name="CorelDRAW" r:id="rId5" imgW="5445880" imgH="3187890" progId="CorelDRAW.Graphic.13">
                  <p:embed/>
                </p:oleObj>
              </mc:Choice>
              <mc:Fallback>
                <p:oleObj name="CorelDRAW" r:id="rId5" imgW="5445880" imgH="318789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9438" y="2308879"/>
                        <a:ext cx="5445125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9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o 11"/>
          <p:cNvGraphicFramePr>
            <a:graphicFrameLocks noChangeAspect="1"/>
          </p:cNvGraphicFramePr>
          <p:nvPr>
            <p:extLst/>
          </p:nvPr>
        </p:nvGraphicFramePr>
        <p:xfrm>
          <a:off x="1548873" y="2552724"/>
          <a:ext cx="26765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78" name="CorelDRAW" r:id="rId3" imgW="2676747" imgH="844830" progId="CorelDRAW.Graphic.13">
                  <p:embed/>
                </p:oleObj>
              </mc:Choice>
              <mc:Fallback>
                <p:oleObj name="CorelDRAW" r:id="rId3" imgW="2676747" imgH="84483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8873" y="2552724"/>
                        <a:ext cx="2676525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/>
          </p:nvPr>
        </p:nvGraphicFramePr>
        <p:xfrm>
          <a:off x="4810921" y="2830002"/>
          <a:ext cx="2566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79" name="CorelDRAW" r:id="rId5" imgW="2567343" imgH="831600" progId="CorelDRAW.Graphic.13">
                  <p:embed/>
                </p:oleObj>
              </mc:Choice>
              <mc:Fallback>
                <p:oleObj name="CorelDRAW" r:id="rId5" imgW="2567343" imgH="83160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0921" y="2830002"/>
                        <a:ext cx="2566987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/>
          </p:nvPr>
        </p:nvGraphicFramePr>
        <p:xfrm>
          <a:off x="4849819" y="3509449"/>
          <a:ext cx="28003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0" name="CorelDRAW" r:id="rId7" imgW="2800468" imgH="886680" progId="CorelDRAW.Graphic.13">
                  <p:embed/>
                </p:oleObj>
              </mc:Choice>
              <mc:Fallback>
                <p:oleObj name="CorelDRAW" r:id="rId7" imgW="2800468" imgH="88668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9819" y="3509449"/>
                        <a:ext cx="2800350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/>
          </p:nvPr>
        </p:nvGraphicFramePr>
        <p:xfrm>
          <a:off x="4730751" y="4499522"/>
          <a:ext cx="27273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1" name="CorelDRAW" r:id="rId9" imgW="2726722" imgH="893160" progId="CorelDRAW.Graphic.13">
                  <p:embed/>
                </p:oleObj>
              </mc:Choice>
              <mc:Fallback>
                <p:oleObj name="CorelDRAW" r:id="rId9" imgW="2726722" imgH="89316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30751" y="4499522"/>
                        <a:ext cx="2727325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/>
          </p:nvPr>
        </p:nvGraphicFramePr>
        <p:xfrm>
          <a:off x="4657729" y="2493974"/>
          <a:ext cx="29194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2" name="CorelDRAW" r:id="rId11" imgW="2920137" imgH="892350" progId="CorelDRAW.Graphic.13">
                  <p:embed/>
                </p:oleObj>
              </mc:Choice>
              <mc:Fallback>
                <p:oleObj name="CorelDRAW" r:id="rId11" imgW="2920137" imgH="89235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57729" y="2493974"/>
                        <a:ext cx="2919413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/>
          </p:nvPr>
        </p:nvGraphicFramePr>
        <p:xfrm>
          <a:off x="5029733" y="3806848"/>
          <a:ext cx="25558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3" name="CorelDRAW" r:id="rId13" imgW="2555998" imgH="853470" progId="CorelDRAW.Graphic.13">
                  <p:embed/>
                </p:oleObj>
              </mc:Choice>
              <mc:Fallback>
                <p:oleObj name="CorelDRAW" r:id="rId13" imgW="2555998" imgH="85347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29733" y="3806848"/>
                        <a:ext cx="25558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/>
          </p:nvPr>
        </p:nvGraphicFramePr>
        <p:xfrm>
          <a:off x="3177383" y="3430614"/>
          <a:ext cx="16700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4" name="CorelDRAW" r:id="rId15" imgW="1670772" imgH="1169100" progId="CorelDRAW.Graphic.13">
                  <p:embed/>
                </p:oleObj>
              </mc:Choice>
              <mc:Fallback>
                <p:oleObj name="CorelDRAW" r:id="rId15" imgW="1670772" imgH="116910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77383" y="3430614"/>
                        <a:ext cx="167005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Imagem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76043" y="3709091"/>
            <a:ext cx="1144441" cy="524794"/>
          </a:xfrm>
          <a:prstGeom prst="rect">
            <a:avLst/>
          </a:prstGeom>
        </p:spPr>
      </p:pic>
      <p:graphicFrame>
        <p:nvGraphicFramePr>
          <p:cNvPr id="20" name="Objeto 19"/>
          <p:cNvGraphicFramePr>
            <a:graphicFrameLocks noChangeAspect="1"/>
          </p:cNvGraphicFramePr>
          <p:nvPr>
            <p:extLst/>
          </p:nvPr>
        </p:nvGraphicFramePr>
        <p:xfrm>
          <a:off x="4741867" y="1916763"/>
          <a:ext cx="1984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5" name="CorelDRAW" r:id="rId18" imgW="197737" imgH="497610" progId="CorelDRAW.Graphic.13">
                  <p:embed/>
                </p:oleObj>
              </mc:Choice>
              <mc:Fallback>
                <p:oleObj name="CorelDRAW" r:id="rId18" imgW="197737" imgH="49761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41867" y="1916763"/>
                        <a:ext cx="198437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/>
          </p:nvPr>
        </p:nvGraphicFramePr>
        <p:xfrm>
          <a:off x="3268082" y="1905570"/>
          <a:ext cx="1984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6" name="CorelDRAW" r:id="rId20" imgW="197737" imgH="497610" progId="CorelDRAW.Graphic.13">
                  <p:embed/>
                </p:oleObj>
              </mc:Choice>
              <mc:Fallback>
                <p:oleObj name="CorelDRAW" r:id="rId20" imgW="197737" imgH="49761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68082" y="1905570"/>
                        <a:ext cx="198437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/>
        </p:nvGraphicFramePr>
        <p:xfrm>
          <a:off x="1638831" y="1351487"/>
          <a:ext cx="57816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7" name="CorelDRAW" r:id="rId21" imgW="5782466" imgH="565920" progId="CorelDRAW.Graphic.13">
                  <p:embed/>
                </p:oleObj>
              </mc:Choice>
              <mc:Fallback>
                <p:oleObj name="CorelDRAW" r:id="rId21" imgW="5782466" imgH="56592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38831" y="1351487"/>
                        <a:ext cx="578167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0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1635125" y="1341438"/>
          <a:ext cx="57816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4" name="CorelDRAW" r:id="rId3" imgW="5782466" imgH="565920" progId="CorelDRAW.Graphic.13">
                  <p:embed/>
                </p:oleObj>
              </mc:Choice>
              <mc:Fallback>
                <p:oleObj name="CorelDRAW" r:id="rId3" imgW="5782466" imgH="56592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5125" y="1341438"/>
                        <a:ext cx="578167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178050" y="1885423"/>
          <a:ext cx="4786313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5" name="CorelDRAW" r:id="rId5" imgW="4786756" imgH="1392930" progId="CorelDRAW.Graphic.13">
                  <p:embed/>
                </p:oleObj>
              </mc:Choice>
              <mc:Fallback>
                <p:oleObj name="CorelDRAW" r:id="rId5" imgW="4786756" imgH="139293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8050" y="1885423"/>
                        <a:ext cx="4786313" cy="139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307697" y="2706690"/>
          <a:ext cx="4867275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6" name="CorelDRAW" r:id="rId7" imgW="4867525" imgH="1546830" progId="CorelDRAW.Graphic.13">
                  <p:embed/>
                </p:oleObj>
              </mc:Choice>
              <mc:Fallback>
                <p:oleObj name="CorelDRAW" r:id="rId7" imgW="4867525" imgH="154683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07697" y="2706690"/>
                        <a:ext cx="4867275" cy="154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2197104" y="3651776"/>
          <a:ext cx="4951413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7" name="CorelDRAW" r:id="rId9" imgW="4950997" imgH="1653750" progId="CorelDRAW.Graphic.13">
                  <p:embed/>
                </p:oleObj>
              </mc:Choice>
              <mc:Fallback>
                <p:oleObj name="CorelDRAW" r:id="rId9" imgW="4950997" imgH="165375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7104" y="3651776"/>
                        <a:ext cx="4951413" cy="16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3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81163" y="1163977"/>
            <a:ext cx="5781675" cy="4532221"/>
            <a:chOff x="1670205" y="1214443"/>
            <a:chExt cx="5781675" cy="4532221"/>
          </a:xfrm>
        </p:grpSpPr>
        <p:graphicFrame>
          <p:nvGraphicFramePr>
            <p:cNvPr id="2" name="Objeto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5891637"/>
                </p:ext>
              </p:extLst>
            </p:nvPr>
          </p:nvGraphicFramePr>
          <p:xfrm>
            <a:off x="1670205" y="1214443"/>
            <a:ext cx="5781675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90" name="CorelDRAW" r:id="rId3" imgW="5782466" imgH="565920" progId="CorelDRAW.Graphic.13">
                    <p:embed/>
                  </p:oleObj>
                </mc:Choice>
                <mc:Fallback>
                  <p:oleObj name="CorelDRAW" r:id="rId3" imgW="5782466" imgH="56592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70205" y="1214443"/>
                          <a:ext cx="5781675" cy="565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5947176"/>
                </p:ext>
              </p:extLst>
            </p:nvPr>
          </p:nvGraphicFramePr>
          <p:xfrm>
            <a:off x="1670205" y="1888082"/>
            <a:ext cx="5781675" cy="604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91" name="CorelDRAW" r:id="rId5" imgW="5782466" imgH="604800" progId="CorelDRAW.Graphic.13">
                    <p:embed/>
                  </p:oleObj>
                </mc:Choice>
                <mc:Fallback>
                  <p:oleObj name="CorelDRAW" r:id="rId5" imgW="5782466" imgH="60480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670205" y="1888082"/>
                          <a:ext cx="5781675" cy="604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2823713"/>
                </p:ext>
              </p:extLst>
            </p:nvPr>
          </p:nvGraphicFramePr>
          <p:xfrm>
            <a:off x="1831320" y="2496009"/>
            <a:ext cx="198437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92" name="CorelDRAW" r:id="rId7" imgW="197737" imgH="329130" progId="CorelDRAW.Graphic.13">
                    <p:embed/>
                  </p:oleObj>
                </mc:Choice>
                <mc:Fallback>
                  <p:oleObj name="CorelDRAW" r:id="rId7" imgW="197737" imgH="32913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31320" y="2496009"/>
                          <a:ext cx="198437" cy="3286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to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2300734"/>
                </p:ext>
              </p:extLst>
            </p:nvPr>
          </p:nvGraphicFramePr>
          <p:xfrm>
            <a:off x="1763291" y="2835716"/>
            <a:ext cx="5602287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93" name="CorelDRAW" r:id="rId9" imgW="5602287" imgH="517320" progId="CorelDRAW.Graphic.13">
                    <p:embed/>
                  </p:oleObj>
                </mc:Choice>
                <mc:Fallback>
                  <p:oleObj name="CorelDRAW" r:id="rId9" imgW="5602287" imgH="51732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763291" y="2835716"/>
                          <a:ext cx="5602287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to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2624088"/>
                </p:ext>
              </p:extLst>
            </p:nvPr>
          </p:nvGraphicFramePr>
          <p:xfrm>
            <a:off x="1763291" y="3627662"/>
            <a:ext cx="5602287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94" name="CorelDRAW" r:id="rId11" imgW="5602287" imgH="517320" progId="CorelDRAW.Graphic.13">
                    <p:embed/>
                  </p:oleObj>
                </mc:Choice>
                <mc:Fallback>
                  <p:oleObj name="CorelDRAW" r:id="rId11" imgW="5602287" imgH="51732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763291" y="3627662"/>
                          <a:ext cx="5602287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to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725327"/>
                </p:ext>
              </p:extLst>
            </p:nvPr>
          </p:nvGraphicFramePr>
          <p:xfrm>
            <a:off x="1761945" y="4439935"/>
            <a:ext cx="5602287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95" name="CorelDRAW" r:id="rId13" imgW="5602287" imgH="517320" progId="CorelDRAW.Graphic.13">
                    <p:embed/>
                  </p:oleObj>
                </mc:Choice>
                <mc:Fallback>
                  <p:oleObj name="CorelDRAW" r:id="rId13" imgW="5602287" imgH="51732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761945" y="4439935"/>
                          <a:ext cx="5602287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to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3424843"/>
                </p:ext>
              </p:extLst>
            </p:nvPr>
          </p:nvGraphicFramePr>
          <p:xfrm>
            <a:off x="1759075" y="5229139"/>
            <a:ext cx="5602287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96" name="CorelDRAW" r:id="rId15" imgW="5602287" imgH="517320" progId="CorelDRAW.Graphic.13">
                    <p:embed/>
                  </p:oleObj>
                </mc:Choice>
                <mc:Fallback>
                  <p:oleObj name="CorelDRAW" r:id="rId15" imgW="5602287" imgH="51732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759075" y="5229139"/>
                          <a:ext cx="5602287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3133918"/>
                </p:ext>
              </p:extLst>
            </p:nvPr>
          </p:nvGraphicFramePr>
          <p:xfrm>
            <a:off x="1824453" y="4849188"/>
            <a:ext cx="198437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97" name="CorelDRAW" r:id="rId17" imgW="197737" imgH="369090" progId="CorelDRAW.Graphic.13">
                    <p:embed/>
                  </p:oleObj>
                </mc:Choice>
                <mc:Fallback>
                  <p:oleObj name="CorelDRAW" r:id="rId17" imgW="197737" imgH="36909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824453" y="4849188"/>
                          <a:ext cx="198437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2757549"/>
                </p:ext>
              </p:extLst>
            </p:nvPr>
          </p:nvGraphicFramePr>
          <p:xfrm>
            <a:off x="1824453" y="4051053"/>
            <a:ext cx="198437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98" name="CorelDRAW" r:id="rId19" imgW="197737" imgH="369090" progId="CorelDRAW.Graphic.13">
                    <p:embed/>
                  </p:oleObj>
                </mc:Choice>
                <mc:Fallback>
                  <p:oleObj name="CorelDRAW" r:id="rId19" imgW="197737" imgH="36909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824453" y="4051053"/>
                          <a:ext cx="198437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9865325"/>
                </p:ext>
              </p:extLst>
            </p:nvPr>
          </p:nvGraphicFramePr>
          <p:xfrm>
            <a:off x="1838182" y="3220408"/>
            <a:ext cx="198437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99" name="CorelDRAW" r:id="rId20" imgW="197737" imgH="369090" progId="CorelDRAW.Graphic.13">
                    <p:embed/>
                  </p:oleObj>
                </mc:Choice>
                <mc:Fallback>
                  <p:oleObj name="CorelDRAW" r:id="rId20" imgW="197737" imgH="36909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838182" y="3220408"/>
                          <a:ext cx="198437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533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28529"/>
              </p:ext>
            </p:extLst>
          </p:nvPr>
        </p:nvGraphicFramePr>
        <p:xfrm>
          <a:off x="7428431" y="3306911"/>
          <a:ext cx="1622425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35" name="CorelDRAW" r:id="rId3" imgW="1621878" imgH="1872450" progId="CorelDRAW.Graphic.13">
                  <p:embed/>
                </p:oleObj>
              </mc:Choice>
              <mc:Fallback>
                <p:oleObj name="CorelDRAW" r:id="rId3" imgW="1621878" imgH="187245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8431" y="3306911"/>
                        <a:ext cx="1622425" cy="187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681163" y="1162125"/>
            <a:ext cx="5781675" cy="4652510"/>
            <a:chOff x="1204079" y="1120070"/>
            <a:chExt cx="5781675" cy="4652510"/>
          </a:xfrm>
        </p:grpSpPr>
        <p:graphicFrame>
          <p:nvGraphicFramePr>
            <p:cNvPr id="2" name="Objeto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2671118"/>
                </p:ext>
              </p:extLst>
            </p:nvPr>
          </p:nvGraphicFramePr>
          <p:xfrm>
            <a:off x="1204079" y="1120070"/>
            <a:ext cx="5781675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36" name="CorelDRAW" r:id="rId5" imgW="5782466" imgH="565920" progId="CorelDRAW.Graphic.13">
                    <p:embed/>
                  </p:oleObj>
                </mc:Choice>
                <mc:Fallback>
                  <p:oleObj name="CorelDRAW" r:id="rId5" imgW="5782466" imgH="56592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04079" y="1120070"/>
                          <a:ext cx="5781675" cy="565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9855858"/>
                </p:ext>
              </p:extLst>
            </p:nvPr>
          </p:nvGraphicFramePr>
          <p:xfrm>
            <a:off x="1204079" y="1793709"/>
            <a:ext cx="5781675" cy="604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37" name="CorelDRAW" r:id="rId7" imgW="5782466" imgH="604800" progId="CorelDRAW.Graphic.13">
                    <p:embed/>
                  </p:oleObj>
                </mc:Choice>
                <mc:Fallback>
                  <p:oleObj name="CorelDRAW" r:id="rId7" imgW="5782466" imgH="60480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04079" y="1793709"/>
                          <a:ext cx="5781675" cy="604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2597553"/>
                </p:ext>
              </p:extLst>
            </p:nvPr>
          </p:nvGraphicFramePr>
          <p:xfrm>
            <a:off x="1317314" y="2422231"/>
            <a:ext cx="198437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38" name="CorelDRAW" r:id="rId9" imgW="197737" imgH="329130" progId="CorelDRAW.Graphic.13">
                    <p:embed/>
                  </p:oleObj>
                </mc:Choice>
                <mc:Fallback>
                  <p:oleObj name="CorelDRAW" r:id="rId9" imgW="197737" imgH="32913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17314" y="2422231"/>
                          <a:ext cx="198437" cy="3286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to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2482449"/>
                </p:ext>
              </p:extLst>
            </p:nvPr>
          </p:nvGraphicFramePr>
          <p:xfrm>
            <a:off x="1242418" y="2751353"/>
            <a:ext cx="5602287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39" name="CorelDRAW" r:id="rId11" imgW="5602287" imgH="517320" progId="CorelDRAW.Graphic.13">
                    <p:embed/>
                  </p:oleObj>
                </mc:Choice>
                <mc:Fallback>
                  <p:oleObj name="CorelDRAW" r:id="rId11" imgW="5602287" imgH="51732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42418" y="2751353"/>
                          <a:ext cx="5602287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to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6624533"/>
                </p:ext>
              </p:extLst>
            </p:nvPr>
          </p:nvGraphicFramePr>
          <p:xfrm>
            <a:off x="1242417" y="3531842"/>
            <a:ext cx="5602287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40" name="CorelDRAW" r:id="rId13" imgW="5602287" imgH="638550" progId="CorelDRAW.Graphic.13">
                    <p:embed/>
                  </p:oleObj>
                </mc:Choice>
                <mc:Fallback>
                  <p:oleObj name="CorelDRAW" r:id="rId13" imgW="5602287" imgH="63855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242417" y="3531842"/>
                          <a:ext cx="5602287" cy="638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to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3653978"/>
                </p:ext>
              </p:extLst>
            </p:nvPr>
          </p:nvGraphicFramePr>
          <p:xfrm>
            <a:off x="1242417" y="4364922"/>
            <a:ext cx="5602287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41" name="CorelDRAW" r:id="rId15" imgW="5602287" imgH="638550" progId="CorelDRAW.Graphic.13">
                    <p:embed/>
                  </p:oleObj>
                </mc:Choice>
                <mc:Fallback>
                  <p:oleObj name="CorelDRAW" r:id="rId15" imgW="5602287" imgH="63855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242417" y="4364922"/>
                          <a:ext cx="5602287" cy="638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to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4326710"/>
                </p:ext>
              </p:extLst>
            </p:nvPr>
          </p:nvGraphicFramePr>
          <p:xfrm>
            <a:off x="1250730" y="5255055"/>
            <a:ext cx="5602287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42" name="CorelDRAW" r:id="rId17" imgW="5602287" imgH="517320" progId="CorelDRAW.Graphic.13">
                    <p:embed/>
                  </p:oleObj>
                </mc:Choice>
                <mc:Fallback>
                  <p:oleObj name="CorelDRAW" r:id="rId17" imgW="5602287" imgH="51732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250730" y="5255055"/>
                          <a:ext cx="5602287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to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1530429"/>
                </p:ext>
              </p:extLst>
            </p:nvPr>
          </p:nvGraphicFramePr>
          <p:xfrm>
            <a:off x="1303583" y="3948329"/>
            <a:ext cx="198437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43" name="CorelDRAW" r:id="rId19" imgW="197737" imgH="369090" progId="CorelDRAW.Graphic.13">
                    <p:embed/>
                  </p:oleObj>
                </mc:Choice>
                <mc:Fallback>
                  <p:oleObj name="CorelDRAW" r:id="rId19" imgW="197737" imgH="36909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303583" y="3948329"/>
                          <a:ext cx="198437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to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720561"/>
                </p:ext>
              </p:extLst>
            </p:nvPr>
          </p:nvGraphicFramePr>
          <p:xfrm>
            <a:off x="1303583" y="4818967"/>
            <a:ext cx="198437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44" name="CorelDRAW" r:id="rId21" imgW="197737" imgH="369090" progId="CorelDRAW.Graphic.13">
                    <p:embed/>
                  </p:oleObj>
                </mc:Choice>
                <mc:Fallback>
                  <p:oleObj name="CorelDRAW" r:id="rId21" imgW="197737" imgH="36909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303583" y="4818967"/>
                          <a:ext cx="198437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to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440051"/>
                </p:ext>
              </p:extLst>
            </p:nvPr>
          </p:nvGraphicFramePr>
          <p:xfrm>
            <a:off x="1317313" y="3133383"/>
            <a:ext cx="198437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45" name="CorelDRAW" r:id="rId22" imgW="197737" imgH="369090" progId="CorelDRAW.Graphic.13">
                    <p:embed/>
                  </p:oleObj>
                </mc:Choice>
                <mc:Fallback>
                  <p:oleObj name="CorelDRAW" r:id="rId22" imgW="197737" imgH="36909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317313" y="3133383"/>
                          <a:ext cx="198437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897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508833"/>
              </p:ext>
            </p:extLst>
          </p:nvPr>
        </p:nvGraphicFramePr>
        <p:xfrm>
          <a:off x="1672284" y="699767"/>
          <a:ext cx="57816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8" name="CorelDRAW" r:id="rId3" imgW="5782466" imgH="565920" progId="CorelDRAW.Graphic.13">
                  <p:embed/>
                </p:oleObj>
              </mc:Choice>
              <mc:Fallback>
                <p:oleObj name="CorelDRAW" r:id="rId3" imgW="5782466" imgH="56592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2284" y="699767"/>
                        <a:ext cx="578167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312226"/>
              </p:ext>
            </p:extLst>
          </p:nvPr>
        </p:nvGraphicFramePr>
        <p:xfrm>
          <a:off x="1672284" y="1373406"/>
          <a:ext cx="57816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9" name="CorelDRAW" r:id="rId5" imgW="5782466" imgH="604800" progId="CorelDRAW.Graphic.13">
                  <p:embed/>
                </p:oleObj>
              </mc:Choice>
              <mc:Fallback>
                <p:oleObj name="CorelDRAW" r:id="rId5" imgW="5782466" imgH="60480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2284" y="1373406"/>
                        <a:ext cx="5781675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601541"/>
              </p:ext>
            </p:extLst>
          </p:nvPr>
        </p:nvGraphicFramePr>
        <p:xfrm>
          <a:off x="2051696" y="1940143"/>
          <a:ext cx="19843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0" name="CorelDRAW" r:id="rId7" imgW="197737" imgH="329130" progId="CorelDRAW.Graphic.13">
                  <p:embed/>
                </p:oleObj>
              </mc:Choice>
              <mc:Fallback>
                <p:oleObj name="CorelDRAW" r:id="rId7" imgW="197737" imgH="32913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1696" y="1940143"/>
                        <a:ext cx="198437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74380" r="49507" b="670"/>
          <a:stretch/>
        </p:blipFill>
        <p:spPr>
          <a:xfrm>
            <a:off x="2233896" y="4760872"/>
            <a:ext cx="2383693" cy="957384"/>
          </a:xfrm>
          <a:prstGeom prst="rect">
            <a:avLst/>
          </a:prstGeom>
        </p:spPr>
      </p:pic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083297"/>
              </p:ext>
            </p:extLst>
          </p:nvPr>
        </p:nvGraphicFramePr>
        <p:xfrm>
          <a:off x="2043113" y="2282609"/>
          <a:ext cx="5057775" cy="34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1" name="CorelDRAW" r:id="rId10" imgW="5057969" imgH="3459780" progId="CorelDRAW.Graphic.13">
                  <p:embed/>
                </p:oleObj>
              </mc:Choice>
              <mc:Fallback>
                <p:oleObj name="CorelDRAW" r:id="rId10" imgW="5057969" imgH="345978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43113" y="2282609"/>
                        <a:ext cx="5057775" cy="345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4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04525"/>
              </p:ext>
            </p:extLst>
          </p:nvPr>
        </p:nvGraphicFramePr>
        <p:xfrm>
          <a:off x="1640418" y="1081091"/>
          <a:ext cx="66119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8" name="CorelDRAW" r:id="rId3" imgW="6611774" imgH="565920" progId="CorelDRAW.Graphic.13">
                  <p:embed/>
                </p:oleObj>
              </mc:Choice>
              <mc:Fallback>
                <p:oleObj name="CorelDRAW" r:id="rId3" imgW="6611774" imgH="56592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0418" y="1081091"/>
                        <a:ext cx="6611938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361408"/>
              </p:ext>
            </p:extLst>
          </p:nvPr>
        </p:nvGraphicFramePr>
        <p:xfrm>
          <a:off x="1422931" y="2116134"/>
          <a:ext cx="7046912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9" name="CorelDRAW" r:id="rId5" imgW="7047498" imgH="3899340" progId="CorelDRAW.Graphic.13">
                  <p:embed/>
                </p:oleObj>
              </mc:Choice>
              <mc:Fallback>
                <p:oleObj name="CorelDRAW" r:id="rId5" imgW="7047498" imgH="389934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2931" y="2116134"/>
                        <a:ext cx="7046912" cy="389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542328" y="3019497"/>
            <a:ext cx="2102552" cy="462597"/>
          </a:xfrm>
          <a:prstGeom prst="rect">
            <a:avLst/>
          </a:prstGeom>
          <a:solidFill>
            <a:srgbClr val="E5EA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17868"/>
              </p:ext>
            </p:extLst>
          </p:nvPr>
        </p:nvGraphicFramePr>
        <p:xfrm>
          <a:off x="1648079" y="1089025"/>
          <a:ext cx="66119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4" name="CorelDRAW" r:id="rId3" imgW="6611774" imgH="565920" progId="CorelDRAW.Graphic.13">
                  <p:embed/>
                </p:oleObj>
              </mc:Choice>
              <mc:Fallback>
                <p:oleObj name="CorelDRAW" r:id="rId3" imgW="6611774" imgH="56592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8079" y="1089025"/>
                        <a:ext cx="6611938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01" y="1821116"/>
            <a:ext cx="6167630" cy="443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64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0360" y="4339569"/>
            <a:ext cx="5223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C58F29"/>
                </a:solidFill>
              </a:rPr>
              <a:t>www.portalqualifica.com.br</a:t>
            </a:r>
          </a:p>
        </p:txBody>
      </p:sp>
      <p:pic>
        <p:nvPicPr>
          <p:cNvPr id="2" name="Picture 1" descr="orbigad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47"/>
          <a:stretch/>
        </p:blipFill>
        <p:spPr>
          <a:xfrm>
            <a:off x="1676400" y="2744177"/>
            <a:ext cx="5772912" cy="64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30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23050" y="1530880"/>
            <a:ext cx="6697901" cy="3796240"/>
            <a:chOff x="1754909" y="1874855"/>
            <a:chExt cx="6075985" cy="3443750"/>
          </a:xfrm>
        </p:grpSpPr>
        <p:pic>
          <p:nvPicPr>
            <p:cNvPr id="6" name="Imagem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087" y="1874855"/>
              <a:ext cx="685800" cy="7048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" t="4478" r="65222" b="73502"/>
            <a:stretch>
              <a:fillRect/>
            </a:stretch>
          </p:blipFill>
          <p:spPr bwMode="auto">
            <a:xfrm>
              <a:off x="1754909" y="1993917"/>
              <a:ext cx="2054886" cy="6384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31" t="2986" r="23555" b="77232"/>
            <a:stretch>
              <a:fillRect/>
            </a:stretch>
          </p:blipFill>
          <p:spPr bwMode="auto">
            <a:xfrm>
              <a:off x="5064180" y="2049133"/>
              <a:ext cx="1781175" cy="4508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m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74" r="2206" b="71957"/>
            <a:stretch>
              <a:fillRect/>
            </a:stretch>
          </p:blipFill>
          <p:spPr bwMode="auto">
            <a:xfrm>
              <a:off x="7056772" y="2082577"/>
              <a:ext cx="768350" cy="5048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" t="34711" r="74966" b="45135"/>
            <a:stretch>
              <a:fillRect/>
            </a:stretch>
          </p:blipFill>
          <p:spPr bwMode="auto">
            <a:xfrm>
              <a:off x="1809392" y="3231429"/>
              <a:ext cx="1266825" cy="533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m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71" t="36577" r="50941" b="44016"/>
            <a:stretch>
              <a:fillRect/>
            </a:stretch>
          </p:blipFill>
          <p:spPr bwMode="auto">
            <a:xfrm>
              <a:off x="3344318" y="3254520"/>
              <a:ext cx="942893" cy="5524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m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3" t="36400" r="22739" b="46214"/>
            <a:stretch>
              <a:fillRect/>
            </a:stretch>
          </p:blipFill>
          <p:spPr bwMode="auto">
            <a:xfrm>
              <a:off x="5486728" y="3276014"/>
              <a:ext cx="1240423" cy="4267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m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65" t="33121" r="2791" b="43312"/>
            <a:stretch>
              <a:fillRect/>
            </a:stretch>
          </p:blipFill>
          <p:spPr bwMode="auto">
            <a:xfrm>
              <a:off x="6950363" y="3221150"/>
              <a:ext cx="880531" cy="54735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m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7" t="70702" r="78207"/>
            <a:stretch>
              <a:fillRect/>
            </a:stretch>
          </p:blipFill>
          <p:spPr bwMode="auto">
            <a:xfrm>
              <a:off x="1810292" y="4487333"/>
              <a:ext cx="1104900" cy="6155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m 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6" t="60509" r="54980" b="-2547"/>
            <a:stretch>
              <a:fillRect/>
            </a:stretch>
          </p:blipFill>
          <p:spPr bwMode="auto">
            <a:xfrm>
              <a:off x="4598925" y="3081084"/>
              <a:ext cx="676275" cy="8858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m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57" t="72610" r="27737" b="9554"/>
            <a:stretch>
              <a:fillRect/>
            </a:stretch>
          </p:blipFill>
          <p:spPr bwMode="auto">
            <a:xfrm>
              <a:off x="3423940" y="4531513"/>
              <a:ext cx="1143000" cy="5048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m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3747" b="100000" l="79363" r="98793">
                          <a14:foregroundMark x1="82217" y1="69343" x2="96268" y2="69343"/>
                          <a14:foregroundMark x1="96158" y1="94161" x2="89791" y2="89781"/>
                          <a14:foregroundMark x1="82876" y1="93917" x2="89791" y2="89538"/>
                          <a14:foregroundMark x1="82656" y1="93674" x2="82656" y2="92701"/>
                          <a14:foregroundMark x1="82108" y1="91971" x2="82547" y2="93431"/>
                          <a14:foregroundMark x1="96268" y1="93674" x2="96268" y2="69100"/>
                          <a14:foregroundMark x1="81998" y1="91241" x2="81998" y2="69100"/>
                          <a14:backgroundMark x1="82656" y1="94404" x2="89682" y2="90024"/>
                          <a14:backgroundMark x1="89901" y1="90024" x2="97475" y2="951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3" t="64967" r="1932"/>
            <a:stretch>
              <a:fillRect/>
            </a:stretch>
          </p:blipFill>
          <p:spPr bwMode="auto">
            <a:xfrm>
              <a:off x="5107460" y="4260558"/>
              <a:ext cx="1080904" cy="10503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00273" y="4294908"/>
              <a:ext cx="1023697" cy="1023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4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485681"/>
              </p:ext>
            </p:extLst>
          </p:nvPr>
        </p:nvGraphicFramePr>
        <p:xfrm>
          <a:off x="1445419" y="2384425"/>
          <a:ext cx="6384925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3" name="CorelDRAW" r:id="rId3" imgW="6384862" imgH="3181950" progId="CorelDRAW.Graphic.13">
                  <p:embed/>
                </p:oleObj>
              </mc:Choice>
              <mc:Fallback>
                <p:oleObj name="CorelDRAW" r:id="rId3" imgW="6384862" imgH="318195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5419" y="2384425"/>
                        <a:ext cx="6384925" cy="318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690" y="1163252"/>
            <a:ext cx="2334620" cy="7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41639"/>
              </p:ext>
            </p:extLst>
          </p:nvPr>
        </p:nvGraphicFramePr>
        <p:xfrm>
          <a:off x="1445419" y="2384425"/>
          <a:ext cx="6384925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7" name="CorelDRAW" r:id="rId3" imgW="6384862" imgH="3508380" progId="CorelDRAW.Graphic.13">
                  <p:embed/>
                </p:oleObj>
              </mc:Choice>
              <mc:Fallback>
                <p:oleObj name="CorelDRAW" r:id="rId3" imgW="6384862" imgH="350838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5419" y="2384425"/>
                        <a:ext cx="6384925" cy="350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690" y="1163252"/>
            <a:ext cx="2334620" cy="7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576738"/>
              </p:ext>
            </p:extLst>
          </p:nvPr>
        </p:nvGraphicFramePr>
        <p:xfrm>
          <a:off x="1445419" y="2384425"/>
          <a:ext cx="6384925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1" name="CorelDRAW" r:id="rId3" imgW="6384862" imgH="4047840" progId="CorelDRAW.Graphic.13">
                  <p:embed/>
                </p:oleObj>
              </mc:Choice>
              <mc:Fallback>
                <p:oleObj name="CorelDRAW" r:id="rId3" imgW="6384862" imgH="404784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5419" y="2384425"/>
                        <a:ext cx="6384925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690" y="1163252"/>
            <a:ext cx="2334620" cy="7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95708" y="3002675"/>
            <a:ext cx="5752584" cy="1640116"/>
            <a:chOff x="1707272" y="3002675"/>
            <a:chExt cx="5752584" cy="1640116"/>
          </a:xfrm>
        </p:grpSpPr>
        <p:sp>
          <p:nvSpPr>
            <p:cNvPr id="2" name="Rectangle 1"/>
            <p:cNvSpPr/>
            <p:nvPr/>
          </p:nvSpPr>
          <p:spPr>
            <a:xfrm>
              <a:off x="1707272" y="3002675"/>
              <a:ext cx="5752584" cy="1640116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894484"/>
                </p:ext>
              </p:extLst>
            </p:nvPr>
          </p:nvGraphicFramePr>
          <p:xfrm>
            <a:off x="1799167" y="3117850"/>
            <a:ext cx="1803400" cy="1433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58" name="CorelDRAW" r:id="rId3" imgW="1803408" imgH="1433970" progId="CorelDRAW.Graphic.13">
                    <p:embed/>
                  </p:oleObj>
                </mc:Choice>
                <mc:Fallback>
                  <p:oleObj name="CorelDRAW" r:id="rId3" imgW="1803408" imgH="143397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99167" y="3117850"/>
                          <a:ext cx="1803400" cy="1433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0105401"/>
                </p:ext>
              </p:extLst>
            </p:nvPr>
          </p:nvGraphicFramePr>
          <p:xfrm>
            <a:off x="3675857" y="3117849"/>
            <a:ext cx="1803400" cy="1433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59" name="CorelDRAW" r:id="rId5" imgW="1803408" imgH="1433970" progId="CorelDRAW.Graphic.13">
                    <p:embed/>
                  </p:oleObj>
                </mc:Choice>
                <mc:Fallback>
                  <p:oleObj name="CorelDRAW" r:id="rId5" imgW="1803408" imgH="143397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75857" y="3117849"/>
                          <a:ext cx="1803400" cy="1433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9516557"/>
                </p:ext>
              </p:extLst>
            </p:nvPr>
          </p:nvGraphicFramePr>
          <p:xfrm>
            <a:off x="5541433" y="3117849"/>
            <a:ext cx="1803400" cy="1433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60" name="CorelDRAW" r:id="rId7" imgW="1803408" imgH="1433970" progId="CorelDRAW.Graphic.13">
                    <p:embed/>
                  </p:oleObj>
                </mc:Choice>
                <mc:Fallback>
                  <p:oleObj name="CorelDRAW" r:id="rId7" imgW="1803408" imgH="1433970" progId="CorelDRAW.Graphic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541433" y="3117849"/>
                          <a:ext cx="1803400" cy="1433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4690" y="1163252"/>
            <a:ext cx="2334620" cy="7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000344"/>
              </p:ext>
            </p:extLst>
          </p:nvPr>
        </p:nvGraphicFramePr>
        <p:xfrm>
          <a:off x="1849441" y="2292345"/>
          <a:ext cx="5445125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13" name="CorelDRAW" r:id="rId3" imgW="5445880" imgH="3187890" progId="CorelDRAW.Graphic.13">
                  <p:embed/>
                </p:oleObj>
              </mc:Choice>
              <mc:Fallback>
                <p:oleObj name="CorelDRAW" r:id="rId3" imgW="5445880" imgH="318789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9441" y="2292345"/>
                        <a:ext cx="5445125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855788" y="1309155"/>
          <a:ext cx="54308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14" name="CorelDRAW" r:id="rId5" imgW="5430482" imgH="565920" progId="CorelDRAW.Graphic.13">
                  <p:embed/>
                </p:oleObj>
              </mc:Choice>
              <mc:Fallback>
                <p:oleObj name="CorelDRAW" r:id="rId5" imgW="5430482" imgH="56592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5788" y="1309155"/>
                        <a:ext cx="5430837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4476750" y="1863193"/>
          <a:ext cx="1905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15" name="CorelDRAW" r:id="rId7" imgW="190174" imgH="371790" progId="CorelDRAW.Graphic.13">
                  <p:embed/>
                </p:oleObj>
              </mc:Choice>
              <mc:Fallback>
                <p:oleObj name="CorelDRAW" r:id="rId7" imgW="190174" imgH="37179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6750" y="1863193"/>
                        <a:ext cx="1905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406914"/>
              </p:ext>
            </p:extLst>
          </p:nvPr>
        </p:nvGraphicFramePr>
        <p:xfrm>
          <a:off x="2076979" y="4259392"/>
          <a:ext cx="14509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16" name="CorelDRAW" r:id="rId9" imgW="1451424" imgH="876150" progId="CorelDRAW.Graphic.13">
                  <p:embed/>
                </p:oleObj>
              </mc:Choice>
              <mc:Fallback>
                <p:oleObj name="CorelDRAW" r:id="rId9" imgW="1451424" imgH="87615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76979" y="4259392"/>
                        <a:ext cx="145097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455422"/>
              </p:ext>
            </p:extLst>
          </p:nvPr>
        </p:nvGraphicFramePr>
        <p:xfrm>
          <a:off x="5607593" y="4259392"/>
          <a:ext cx="14509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17" name="CorelDRAW" r:id="rId11" imgW="1451424" imgH="876150" progId="CorelDRAW.Graphic.13">
                  <p:embed/>
                </p:oleObj>
              </mc:Choice>
              <mc:Fallback>
                <p:oleObj name="CorelDRAW" r:id="rId11" imgW="1451424" imgH="87615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07593" y="4259392"/>
                        <a:ext cx="145097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446994"/>
              </p:ext>
            </p:extLst>
          </p:nvPr>
        </p:nvGraphicFramePr>
        <p:xfrm>
          <a:off x="3738563" y="3323219"/>
          <a:ext cx="1666875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18" name="CorelDRAW" r:id="rId13" imgW="1667261" imgH="1982610" progId="CorelDRAW.Graphic.13">
                  <p:embed/>
                </p:oleObj>
              </mc:Choice>
              <mc:Fallback>
                <p:oleObj name="CorelDRAW" r:id="rId13" imgW="1667261" imgH="198261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38563" y="3323219"/>
                        <a:ext cx="1666875" cy="198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64820" y="2807023"/>
            <a:ext cx="2885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rgbClr val="C58F29"/>
                </a:solidFill>
              </a:rPr>
              <a:t>www.portalqualifica.com.br</a:t>
            </a:r>
          </a:p>
        </p:txBody>
      </p:sp>
    </p:spTree>
    <p:extLst>
      <p:ext uri="{BB962C8B-B14F-4D97-AF65-F5344CB8AC3E}">
        <p14:creationId xmlns:p14="http://schemas.microsoft.com/office/powerpoint/2010/main" val="28909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492289"/>
              </p:ext>
            </p:extLst>
          </p:nvPr>
        </p:nvGraphicFramePr>
        <p:xfrm>
          <a:off x="7368956" y="2378721"/>
          <a:ext cx="1134865" cy="102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21" name="CorelDRAW" r:id="rId3" imgW="1372545" imgH="1237140" progId="CorelDRAW.Graphic.13">
                  <p:embed/>
                </p:oleObj>
              </mc:Choice>
              <mc:Fallback>
                <p:oleObj name="CorelDRAW" r:id="rId3" imgW="1372545" imgH="123714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8956" y="2378721"/>
                        <a:ext cx="1134865" cy="102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1849441" y="2292345"/>
          <a:ext cx="5445125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22" name="CorelDRAW" r:id="rId5" imgW="5445880" imgH="3187890" progId="CorelDRAW.Graphic.13">
                  <p:embed/>
                </p:oleObj>
              </mc:Choice>
              <mc:Fallback>
                <p:oleObj name="CorelDRAW" r:id="rId5" imgW="5445880" imgH="318789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9441" y="2292345"/>
                        <a:ext cx="5445125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/>
        </p:nvGraphicFramePr>
        <p:xfrm>
          <a:off x="1855788" y="1309155"/>
          <a:ext cx="54308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23" name="CorelDRAW" r:id="rId7" imgW="5430482" imgH="565920" progId="CorelDRAW.Graphic.13">
                  <p:embed/>
                </p:oleObj>
              </mc:Choice>
              <mc:Fallback>
                <p:oleObj name="CorelDRAW" r:id="rId7" imgW="5430482" imgH="56592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5788" y="1309155"/>
                        <a:ext cx="5430837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4476750" y="1863193"/>
          <a:ext cx="1905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24" name="CorelDRAW" r:id="rId9" imgW="190174" imgH="371790" progId="CorelDRAW.Graphic.13">
                  <p:embed/>
                </p:oleObj>
              </mc:Choice>
              <mc:Fallback>
                <p:oleObj name="CorelDRAW" r:id="rId9" imgW="190174" imgH="37179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6750" y="1863193"/>
                        <a:ext cx="1905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26432"/>
              </p:ext>
            </p:extLst>
          </p:nvPr>
        </p:nvGraphicFramePr>
        <p:xfrm>
          <a:off x="1992491" y="2956737"/>
          <a:ext cx="1675684" cy="240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25" name="CorelDRAW" r:id="rId11" imgW="1695354" imgH="2434050" progId="CorelDRAW.Graphic.13">
                  <p:embed/>
                </p:oleObj>
              </mc:Choice>
              <mc:Fallback>
                <p:oleObj name="CorelDRAW" r:id="rId11" imgW="1695354" imgH="243405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92491" y="2956737"/>
                        <a:ext cx="1675684" cy="240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3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91768"/>
              </p:ext>
            </p:extLst>
          </p:nvPr>
        </p:nvGraphicFramePr>
        <p:xfrm>
          <a:off x="7368956" y="2378721"/>
          <a:ext cx="1134865" cy="102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40" name="CorelDRAW" r:id="rId3" imgW="1372545" imgH="1237140" progId="CorelDRAW.Graphic.13">
                  <p:embed/>
                </p:oleObj>
              </mc:Choice>
              <mc:Fallback>
                <p:oleObj name="CorelDRAW" r:id="rId3" imgW="1372545" imgH="123714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8956" y="2378721"/>
                        <a:ext cx="1134865" cy="102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1849441" y="2292345"/>
          <a:ext cx="5445125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41" name="CorelDRAW" r:id="rId5" imgW="5445880" imgH="3187890" progId="CorelDRAW.Graphic.13">
                  <p:embed/>
                </p:oleObj>
              </mc:Choice>
              <mc:Fallback>
                <p:oleObj name="CorelDRAW" r:id="rId5" imgW="5445880" imgH="318789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9441" y="2292345"/>
                        <a:ext cx="5445125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/>
        </p:nvGraphicFramePr>
        <p:xfrm>
          <a:off x="1855788" y="1309155"/>
          <a:ext cx="54308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42" name="CorelDRAW" r:id="rId7" imgW="5430482" imgH="565920" progId="CorelDRAW.Graphic.13">
                  <p:embed/>
                </p:oleObj>
              </mc:Choice>
              <mc:Fallback>
                <p:oleObj name="CorelDRAW" r:id="rId7" imgW="5430482" imgH="56592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5788" y="1309155"/>
                        <a:ext cx="5430837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4476750" y="1863193"/>
          <a:ext cx="1905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43" name="CorelDRAW" r:id="rId9" imgW="190174" imgH="371790" progId="CorelDRAW.Graphic.13">
                  <p:embed/>
                </p:oleObj>
              </mc:Choice>
              <mc:Fallback>
                <p:oleObj name="CorelDRAW" r:id="rId9" imgW="190174" imgH="37179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6750" y="1863193"/>
                        <a:ext cx="1905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141207"/>
              </p:ext>
            </p:extLst>
          </p:nvPr>
        </p:nvGraphicFramePr>
        <p:xfrm>
          <a:off x="3742565" y="2956737"/>
          <a:ext cx="1685099" cy="240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44" name="CorelDRAW" r:id="rId11" imgW="1704809" imgH="2434050" progId="CorelDRAW.Graphic.13">
                  <p:embed/>
                </p:oleObj>
              </mc:Choice>
              <mc:Fallback>
                <p:oleObj name="CorelDRAW" r:id="rId11" imgW="1704809" imgH="243405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42565" y="2956737"/>
                        <a:ext cx="1685099" cy="2405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855421"/>
              </p:ext>
            </p:extLst>
          </p:nvPr>
        </p:nvGraphicFramePr>
        <p:xfrm>
          <a:off x="1992491" y="2956737"/>
          <a:ext cx="1675684" cy="240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45" name="CorelDRAW" r:id="rId13" imgW="1695354" imgH="2434050" progId="CorelDRAW.Graphic.13">
                  <p:embed/>
                </p:oleObj>
              </mc:Choice>
              <mc:Fallback>
                <p:oleObj name="CorelDRAW" r:id="rId13" imgW="1695354" imgH="243405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92491" y="2956737"/>
                        <a:ext cx="1675684" cy="240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1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4por3.potx" id="{C736FF0E-F580-442E-A300-1176EAB6D69D}" vid="{FDAEDAF7-8AB5-439E-94B6-0C8C4FE3341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4por3.potx" id="{C736FF0E-F580-442E-A300-1176EAB6D69D}" vid="{9AB234F4-1B96-46E0-98A4-33936B5286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ppt-template-4por3</Template>
  <TotalTime>1158</TotalTime>
  <Words>2</Words>
  <Application>Microsoft Office PowerPoint</Application>
  <PresentationFormat>Apresentação na tela (4:3)</PresentationFormat>
  <Paragraphs>2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Chaparral Pro</vt:lpstr>
      <vt:lpstr>Franklin Gothic Medium</vt:lpstr>
      <vt:lpstr>1_Tema do Office</vt:lpstr>
      <vt:lpstr>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Tribunal Regional Eleitoral de Santa Catarina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Tavares Martins</dc:creator>
  <cp:lastModifiedBy>Juliana Tavares Martins</cp:lastModifiedBy>
  <cp:revision>182</cp:revision>
  <cp:lastPrinted>2016-12-01T15:46:23Z</cp:lastPrinted>
  <dcterms:created xsi:type="dcterms:W3CDTF">2016-11-11T18:12:51Z</dcterms:created>
  <dcterms:modified xsi:type="dcterms:W3CDTF">2017-08-28T21:45:47Z</dcterms:modified>
</cp:coreProperties>
</file>